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8" r:id="rId11"/>
    <p:sldId id="264" r:id="rId12"/>
    <p:sldId id="278" r:id="rId13"/>
    <p:sldId id="279" r:id="rId14"/>
    <p:sldId id="265" r:id="rId15"/>
    <p:sldId id="266" r:id="rId16"/>
    <p:sldId id="267" r:id="rId17"/>
    <p:sldId id="276" r:id="rId18"/>
    <p:sldId id="269" r:id="rId19"/>
    <p:sldId id="270" r:id="rId20"/>
    <p:sldId id="271" r:id="rId21"/>
    <p:sldId id="272" r:id="rId22"/>
    <p:sldId id="275" r:id="rId23"/>
    <p:sldId id="273" r:id="rId24"/>
    <p:sldId id="274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B3D84-D28B-48A9-A320-8C9E2621F899}" v="16" dt="2021-10-24T07:28:42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9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冨成 敬之" userId="961c3f21-2469-4f59-a077-541880a29e0e" providerId="ADAL" clId="{49AB3D84-D28B-48A9-A320-8C9E2621F899}"/>
    <pc:docChg chg="undo custSel addSld modSld">
      <pc:chgData name="冨成 敬之" userId="961c3f21-2469-4f59-a077-541880a29e0e" providerId="ADAL" clId="{49AB3D84-D28B-48A9-A320-8C9E2621F899}" dt="2021-10-24T07:28:56.971" v="243" actId="14100"/>
      <pc:docMkLst>
        <pc:docMk/>
      </pc:docMkLst>
      <pc:sldChg chg="modSp mod">
        <pc:chgData name="冨成 敬之" userId="961c3f21-2469-4f59-a077-541880a29e0e" providerId="ADAL" clId="{49AB3D84-D28B-48A9-A320-8C9E2621F899}" dt="2021-10-24T06:40:59.054" v="145" actId="1076"/>
        <pc:sldMkLst>
          <pc:docMk/>
          <pc:sldMk cId="880911928" sldId="256"/>
        </pc:sldMkLst>
        <pc:picChg chg="mod">
          <ac:chgData name="冨成 敬之" userId="961c3f21-2469-4f59-a077-541880a29e0e" providerId="ADAL" clId="{49AB3D84-D28B-48A9-A320-8C9E2621F899}" dt="2021-10-24T06:40:59.054" v="145" actId="1076"/>
          <ac:picMkLst>
            <pc:docMk/>
            <pc:sldMk cId="880911928" sldId="256"/>
            <ac:picMk id="10" creationId="{A5583A8A-C6CE-48B2-A0E9-6DCEC8D4B757}"/>
          </ac:picMkLst>
        </pc:picChg>
      </pc:sldChg>
      <pc:sldChg chg="modSp mod">
        <pc:chgData name="冨成 敬之" userId="961c3f21-2469-4f59-a077-541880a29e0e" providerId="ADAL" clId="{49AB3D84-D28B-48A9-A320-8C9E2621F899}" dt="2021-10-24T06:41:03.318" v="146" actId="1076"/>
        <pc:sldMkLst>
          <pc:docMk/>
          <pc:sldMk cId="1043262390" sldId="257"/>
        </pc:sldMkLst>
        <pc:picChg chg="mod">
          <ac:chgData name="冨成 敬之" userId="961c3f21-2469-4f59-a077-541880a29e0e" providerId="ADAL" clId="{49AB3D84-D28B-48A9-A320-8C9E2621F899}" dt="2021-10-24T06:41:03.318" v="146" actId="1076"/>
          <ac:picMkLst>
            <pc:docMk/>
            <pc:sldMk cId="1043262390" sldId="257"/>
            <ac:picMk id="5" creationId="{A978A1C1-9A75-44D3-93F7-E45742DF5591}"/>
          </ac:picMkLst>
        </pc:picChg>
      </pc:sldChg>
      <pc:sldChg chg="modSp mod">
        <pc:chgData name="冨成 敬之" userId="961c3f21-2469-4f59-a077-541880a29e0e" providerId="ADAL" clId="{49AB3D84-D28B-48A9-A320-8C9E2621F899}" dt="2021-10-24T06:41:08.359" v="148" actId="1076"/>
        <pc:sldMkLst>
          <pc:docMk/>
          <pc:sldMk cId="724808509" sldId="258"/>
        </pc:sldMkLst>
        <pc:picChg chg="mod">
          <ac:chgData name="冨成 敬之" userId="961c3f21-2469-4f59-a077-541880a29e0e" providerId="ADAL" clId="{49AB3D84-D28B-48A9-A320-8C9E2621F899}" dt="2021-10-24T06:41:08.359" v="148" actId="1076"/>
          <ac:picMkLst>
            <pc:docMk/>
            <pc:sldMk cId="724808509" sldId="258"/>
            <ac:picMk id="7" creationId="{79F4DC36-EB04-479A-BA46-0D258AFF9296}"/>
          </ac:picMkLst>
        </pc:picChg>
      </pc:sldChg>
      <pc:sldChg chg="modSp mod">
        <pc:chgData name="冨成 敬之" userId="961c3f21-2469-4f59-a077-541880a29e0e" providerId="ADAL" clId="{49AB3D84-D28B-48A9-A320-8C9E2621F899}" dt="2021-10-24T06:41:17.328" v="149" actId="1076"/>
        <pc:sldMkLst>
          <pc:docMk/>
          <pc:sldMk cId="4225875884" sldId="259"/>
        </pc:sldMkLst>
        <pc:picChg chg="mod">
          <ac:chgData name="冨成 敬之" userId="961c3f21-2469-4f59-a077-541880a29e0e" providerId="ADAL" clId="{49AB3D84-D28B-48A9-A320-8C9E2621F899}" dt="2021-10-24T06:41:17.328" v="149" actId="1076"/>
          <ac:picMkLst>
            <pc:docMk/>
            <pc:sldMk cId="4225875884" sldId="259"/>
            <ac:picMk id="5" creationId="{E9C8F4DE-33B8-442A-B333-65C30BA80B3C}"/>
          </ac:picMkLst>
        </pc:picChg>
      </pc:sldChg>
      <pc:sldChg chg="addSp delSp modSp mod">
        <pc:chgData name="冨成 敬之" userId="961c3f21-2469-4f59-a077-541880a29e0e" providerId="ADAL" clId="{49AB3D84-D28B-48A9-A320-8C9E2621F899}" dt="2021-10-24T06:45:49.198" v="152" actId="22"/>
        <pc:sldMkLst>
          <pc:docMk/>
          <pc:sldMk cId="710122473" sldId="260"/>
        </pc:sldMkLst>
        <pc:picChg chg="del mod">
          <ac:chgData name="冨成 敬之" userId="961c3f21-2469-4f59-a077-541880a29e0e" providerId="ADAL" clId="{49AB3D84-D28B-48A9-A320-8C9E2621F899}" dt="2021-10-24T06:41:36.430" v="151" actId="21"/>
          <ac:picMkLst>
            <pc:docMk/>
            <pc:sldMk cId="710122473" sldId="260"/>
            <ac:picMk id="5" creationId="{BE6A9785-0C86-4713-A954-FAADB8BAEF12}"/>
          </ac:picMkLst>
        </pc:picChg>
        <pc:picChg chg="add">
          <ac:chgData name="冨成 敬之" userId="961c3f21-2469-4f59-a077-541880a29e0e" providerId="ADAL" clId="{49AB3D84-D28B-48A9-A320-8C9E2621F899}" dt="2021-10-24T06:45:49.198" v="152" actId="22"/>
          <ac:picMkLst>
            <pc:docMk/>
            <pc:sldMk cId="710122473" sldId="260"/>
            <ac:picMk id="7" creationId="{52B2A1B4-7DA2-4115-91EA-1C5A2D7E3DEE}"/>
          </ac:picMkLst>
        </pc:picChg>
      </pc:sldChg>
      <pc:sldChg chg="addSp delSp modSp mod">
        <pc:chgData name="冨成 敬之" userId="961c3f21-2469-4f59-a077-541880a29e0e" providerId="ADAL" clId="{49AB3D84-D28B-48A9-A320-8C9E2621F899}" dt="2021-10-24T06:46:02.026" v="155" actId="1076"/>
        <pc:sldMkLst>
          <pc:docMk/>
          <pc:sldMk cId="3535412668" sldId="262"/>
        </pc:sldMkLst>
        <pc:picChg chg="del">
          <ac:chgData name="冨成 敬之" userId="961c3f21-2469-4f59-a077-541880a29e0e" providerId="ADAL" clId="{49AB3D84-D28B-48A9-A320-8C9E2621F899}" dt="2021-10-24T06:45:56.483" v="153" actId="21"/>
          <ac:picMkLst>
            <pc:docMk/>
            <pc:sldMk cId="3535412668" sldId="262"/>
            <ac:picMk id="3" creationId="{0FFD8948-BF6C-4205-AEFF-C1D66EDB9938}"/>
          </ac:picMkLst>
        </pc:picChg>
        <pc:picChg chg="add mod">
          <ac:chgData name="冨成 敬之" userId="961c3f21-2469-4f59-a077-541880a29e0e" providerId="ADAL" clId="{49AB3D84-D28B-48A9-A320-8C9E2621F899}" dt="2021-10-24T06:46:02.026" v="155" actId="1076"/>
          <ac:picMkLst>
            <pc:docMk/>
            <pc:sldMk cId="3535412668" sldId="262"/>
            <ac:picMk id="6" creationId="{BAC6E11B-C623-4B32-B9F2-CE485F820215}"/>
          </ac:picMkLst>
        </pc:picChg>
      </pc:sldChg>
      <pc:sldChg chg="addSp delSp modSp mod">
        <pc:chgData name="冨成 敬之" userId="961c3f21-2469-4f59-a077-541880a29e0e" providerId="ADAL" clId="{49AB3D84-D28B-48A9-A320-8C9E2621F899}" dt="2021-10-24T07:24:39.049" v="175" actId="14100"/>
        <pc:sldMkLst>
          <pc:docMk/>
          <pc:sldMk cId="225702297" sldId="264"/>
        </pc:sldMkLst>
        <pc:spChg chg="add del mod">
          <ac:chgData name="冨成 敬之" userId="961c3f21-2469-4f59-a077-541880a29e0e" providerId="ADAL" clId="{49AB3D84-D28B-48A9-A320-8C9E2621F899}" dt="2021-10-24T07:24:21.815" v="169" actId="21"/>
          <ac:spMkLst>
            <pc:docMk/>
            <pc:sldMk cId="225702297" sldId="264"/>
            <ac:spMk id="6" creationId="{96AE51D5-EBC8-47A4-91B5-E6D342D3F79E}"/>
          </ac:spMkLst>
        </pc:spChg>
        <pc:spChg chg="add mod">
          <ac:chgData name="冨成 敬之" userId="961c3f21-2469-4f59-a077-541880a29e0e" providerId="ADAL" clId="{49AB3D84-D28B-48A9-A320-8C9E2621F899}" dt="2021-10-24T07:24:33.102" v="173" actId="1076"/>
          <ac:spMkLst>
            <pc:docMk/>
            <pc:sldMk cId="225702297" sldId="264"/>
            <ac:spMk id="7" creationId="{B3DFFE0E-550B-43F7-BC0E-9DBDCD3908F7}"/>
          </ac:spMkLst>
        </pc:spChg>
        <pc:spChg chg="add mod">
          <ac:chgData name="冨成 敬之" userId="961c3f21-2469-4f59-a077-541880a29e0e" providerId="ADAL" clId="{49AB3D84-D28B-48A9-A320-8C9E2621F899}" dt="2021-10-24T07:24:39.049" v="175" actId="14100"/>
          <ac:spMkLst>
            <pc:docMk/>
            <pc:sldMk cId="225702297" sldId="264"/>
            <ac:spMk id="8" creationId="{1B5701C9-F2BE-43FA-9A49-9A2B840E6746}"/>
          </ac:spMkLst>
        </pc:spChg>
      </pc:sldChg>
      <pc:sldChg chg="addSp delSp new mod">
        <pc:chgData name="冨成 敬之" userId="961c3f21-2469-4f59-a077-541880a29e0e" providerId="ADAL" clId="{49AB3D84-D28B-48A9-A320-8C9E2621F899}" dt="2021-10-24T05:03:52.131" v="2" actId="22"/>
        <pc:sldMkLst>
          <pc:docMk/>
          <pc:sldMk cId="1148419814" sldId="267"/>
        </pc:sldMkLst>
        <pc:spChg chg="del">
          <ac:chgData name="冨成 敬之" userId="961c3f21-2469-4f59-a077-541880a29e0e" providerId="ADAL" clId="{49AB3D84-D28B-48A9-A320-8C9E2621F899}" dt="2021-10-24T05:03:51.768" v="1" actId="478"/>
          <ac:spMkLst>
            <pc:docMk/>
            <pc:sldMk cId="1148419814" sldId="267"/>
            <ac:spMk id="2" creationId="{914C4504-87C2-455B-8B0C-C016F651868A}"/>
          </ac:spMkLst>
        </pc:spChg>
        <pc:spChg chg="del">
          <ac:chgData name="冨成 敬之" userId="961c3f21-2469-4f59-a077-541880a29e0e" providerId="ADAL" clId="{49AB3D84-D28B-48A9-A320-8C9E2621F899}" dt="2021-10-24T05:03:51.768" v="1" actId="478"/>
          <ac:spMkLst>
            <pc:docMk/>
            <pc:sldMk cId="1148419814" sldId="267"/>
            <ac:spMk id="3" creationId="{C5420D65-488E-4959-AB81-FFD746DB4A9F}"/>
          </ac:spMkLst>
        </pc:spChg>
        <pc:picChg chg="add">
          <ac:chgData name="冨成 敬之" userId="961c3f21-2469-4f59-a077-541880a29e0e" providerId="ADAL" clId="{49AB3D84-D28B-48A9-A320-8C9E2621F899}" dt="2021-10-24T05:03:52.131" v="2" actId="22"/>
          <ac:picMkLst>
            <pc:docMk/>
            <pc:sldMk cId="1148419814" sldId="267"/>
            <ac:picMk id="5" creationId="{6EF103AE-78C2-4C2E-AA25-045ADECA472A}"/>
          </ac:picMkLst>
        </pc:picChg>
      </pc:sldChg>
      <pc:sldChg chg="addSp delSp modSp new mod">
        <pc:chgData name="冨成 敬之" userId="961c3f21-2469-4f59-a077-541880a29e0e" providerId="ADAL" clId="{49AB3D84-D28B-48A9-A320-8C9E2621F899}" dt="2021-10-24T06:02:12.436" v="9" actId="208"/>
        <pc:sldMkLst>
          <pc:docMk/>
          <pc:sldMk cId="3574262504" sldId="268"/>
        </pc:sldMkLst>
        <pc:spChg chg="del">
          <ac:chgData name="冨成 敬之" userId="961c3f21-2469-4f59-a077-541880a29e0e" providerId="ADAL" clId="{49AB3D84-D28B-48A9-A320-8C9E2621F899}" dt="2021-10-24T06:01:51.815" v="4" actId="478"/>
          <ac:spMkLst>
            <pc:docMk/>
            <pc:sldMk cId="3574262504" sldId="268"/>
            <ac:spMk id="2" creationId="{E792B88F-954D-43D0-8EED-B49E5A6B2B2F}"/>
          </ac:spMkLst>
        </pc:spChg>
        <pc:spChg chg="del">
          <ac:chgData name="冨成 敬之" userId="961c3f21-2469-4f59-a077-541880a29e0e" providerId="ADAL" clId="{49AB3D84-D28B-48A9-A320-8C9E2621F899}" dt="2021-10-24T06:01:51.815" v="4" actId="478"/>
          <ac:spMkLst>
            <pc:docMk/>
            <pc:sldMk cId="3574262504" sldId="268"/>
            <ac:spMk id="3" creationId="{419145EB-B7A7-4630-AB00-96EB57E1A4AF}"/>
          </ac:spMkLst>
        </pc:spChg>
        <pc:spChg chg="add mod">
          <ac:chgData name="冨成 敬之" userId="961c3f21-2469-4f59-a077-541880a29e0e" providerId="ADAL" clId="{49AB3D84-D28B-48A9-A320-8C9E2621F899}" dt="2021-10-24T06:02:12.436" v="9" actId="208"/>
          <ac:spMkLst>
            <pc:docMk/>
            <pc:sldMk cId="3574262504" sldId="268"/>
            <ac:spMk id="6" creationId="{70C1C7C6-6A39-46F6-8790-E33E5D819B1A}"/>
          </ac:spMkLst>
        </pc:spChg>
        <pc:picChg chg="add">
          <ac:chgData name="冨成 敬之" userId="961c3f21-2469-4f59-a077-541880a29e0e" providerId="ADAL" clId="{49AB3D84-D28B-48A9-A320-8C9E2621F899}" dt="2021-10-24T06:01:52.246" v="5" actId="22"/>
          <ac:picMkLst>
            <pc:docMk/>
            <pc:sldMk cId="3574262504" sldId="268"/>
            <ac:picMk id="5" creationId="{42C73DD7-FFF0-4F7E-A090-94866C9FFD0C}"/>
          </ac:picMkLst>
        </pc:picChg>
      </pc:sldChg>
      <pc:sldChg chg="addSp delSp modSp new mod">
        <pc:chgData name="冨成 敬之" userId="961c3f21-2469-4f59-a077-541880a29e0e" providerId="ADAL" clId="{49AB3D84-D28B-48A9-A320-8C9E2621F899}" dt="2021-10-24T06:04:33.358" v="19" actId="21"/>
        <pc:sldMkLst>
          <pc:docMk/>
          <pc:sldMk cId="1779025464" sldId="269"/>
        </pc:sldMkLst>
        <pc:spChg chg="del">
          <ac:chgData name="冨成 敬之" userId="961c3f21-2469-4f59-a077-541880a29e0e" providerId="ADAL" clId="{49AB3D84-D28B-48A9-A320-8C9E2621F899}" dt="2021-10-24T06:04:13.341" v="11" actId="478"/>
          <ac:spMkLst>
            <pc:docMk/>
            <pc:sldMk cId="1779025464" sldId="269"/>
            <ac:spMk id="2" creationId="{EDC15211-4140-44F2-BF4C-0E7A4B7A05EB}"/>
          </ac:spMkLst>
        </pc:spChg>
        <pc:spChg chg="del">
          <ac:chgData name="冨成 敬之" userId="961c3f21-2469-4f59-a077-541880a29e0e" providerId="ADAL" clId="{49AB3D84-D28B-48A9-A320-8C9E2621F899}" dt="2021-10-24T06:04:13.341" v="11" actId="478"/>
          <ac:spMkLst>
            <pc:docMk/>
            <pc:sldMk cId="1779025464" sldId="269"/>
            <ac:spMk id="3" creationId="{0ACDAAAA-393A-4757-9304-5150B2FC4596}"/>
          </ac:spMkLst>
        </pc:spChg>
        <pc:spChg chg="add mod">
          <ac:chgData name="冨成 敬之" userId="961c3f21-2469-4f59-a077-541880a29e0e" providerId="ADAL" clId="{49AB3D84-D28B-48A9-A320-8C9E2621F899}" dt="2021-10-24T06:04:28.329" v="17" actId="14100"/>
          <ac:spMkLst>
            <pc:docMk/>
            <pc:sldMk cId="1779025464" sldId="269"/>
            <ac:spMk id="6" creationId="{9BE32A00-22E5-48F5-A8F1-BAE641928FD0}"/>
          </ac:spMkLst>
        </pc:spChg>
        <pc:picChg chg="add del">
          <ac:chgData name="冨成 敬之" userId="961c3f21-2469-4f59-a077-541880a29e0e" providerId="ADAL" clId="{49AB3D84-D28B-48A9-A320-8C9E2621F899}" dt="2021-10-24T06:04:33.358" v="19" actId="21"/>
          <ac:picMkLst>
            <pc:docMk/>
            <pc:sldMk cId="1779025464" sldId="269"/>
            <ac:picMk id="5" creationId="{517ECDCC-924D-49F5-8764-EB2DFA8B2773}"/>
          </ac:picMkLst>
        </pc:picChg>
      </pc:sldChg>
      <pc:sldChg chg="addSp delSp new mod">
        <pc:chgData name="冨成 敬之" userId="961c3f21-2469-4f59-a077-541880a29e0e" providerId="ADAL" clId="{49AB3D84-D28B-48A9-A320-8C9E2621F899}" dt="2021-10-24T06:04:47.541" v="22" actId="22"/>
        <pc:sldMkLst>
          <pc:docMk/>
          <pc:sldMk cId="1399461123" sldId="270"/>
        </pc:sldMkLst>
        <pc:spChg chg="del">
          <ac:chgData name="冨成 敬之" userId="961c3f21-2469-4f59-a077-541880a29e0e" providerId="ADAL" clId="{49AB3D84-D28B-48A9-A320-8C9E2621F899}" dt="2021-10-24T06:04:47.213" v="21" actId="478"/>
          <ac:spMkLst>
            <pc:docMk/>
            <pc:sldMk cId="1399461123" sldId="270"/>
            <ac:spMk id="2" creationId="{EEADAFC9-67F0-48AB-B0D9-AE3138ADCAD5}"/>
          </ac:spMkLst>
        </pc:spChg>
        <pc:spChg chg="del">
          <ac:chgData name="冨成 敬之" userId="961c3f21-2469-4f59-a077-541880a29e0e" providerId="ADAL" clId="{49AB3D84-D28B-48A9-A320-8C9E2621F899}" dt="2021-10-24T06:04:47.213" v="21" actId="478"/>
          <ac:spMkLst>
            <pc:docMk/>
            <pc:sldMk cId="1399461123" sldId="270"/>
            <ac:spMk id="3" creationId="{30338F26-D1A5-4D3C-94E9-A9826BFF5D67}"/>
          </ac:spMkLst>
        </pc:spChg>
        <pc:picChg chg="add">
          <ac:chgData name="冨成 敬之" userId="961c3f21-2469-4f59-a077-541880a29e0e" providerId="ADAL" clId="{49AB3D84-D28B-48A9-A320-8C9E2621F899}" dt="2021-10-24T06:04:47.541" v="22" actId="22"/>
          <ac:picMkLst>
            <pc:docMk/>
            <pc:sldMk cId="1399461123" sldId="270"/>
            <ac:picMk id="5" creationId="{4D87E53A-75FA-4034-AAC4-403F89070B6C}"/>
          </ac:picMkLst>
        </pc:picChg>
      </pc:sldChg>
      <pc:sldChg chg="addSp delSp new mod">
        <pc:chgData name="冨成 敬之" userId="961c3f21-2469-4f59-a077-541880a29e0e" providerId="ADAL" clId="{49AB3D84-D28B-48A9-A320-8C9E2621F899}" dt="2021-10-24T06:05:12.922" v="25" actId="22"/>
        <pc:sldMkLst>
          <pc:docMk/>
          <pc:sldMk cId="172400938" sldId="271"/>
        </pc:sldMkLst>
        <pc:spChg chg="del">
          <ac:chgData name="冨成 敬之" userId="961c3f21-2469-4f59-a077-541880a29e0e" providerId="ADAL" clId="{49AB3D84-D28B-48A9-A320-8C9E2621F899}" dt="2021-10-24T06:05:12.553" v="24" actId="478"/>
          <ac:spMkLst>
            <pc:docMk/>
            <pc:sldMk cId="172400938" sldId="271"/>
            <ac:spMk id="2" creationId="{F2CF210E-F6C8-4231-93AA-22A1C3625B20}"/>
          </ac:spMkLst>
        </pc:spChg>
        <pc:spChg chg="del">
          <ac:chgData name="冨成 敬之" userId="961c3f21-2469-4f59-a077-541880a29e0e" providerId="ADAL" clId="{49AB3D84-D28B-48A9-A320-8C9E2621F899}" dt="2021-10-24T06:05:12.553" v="24" actId="478"/>
          <ac:spMkLst>
            <pc:docMk/>
            <pc:sldMk cId="172400938" sldId="271"/>
            <ac:spMk id="3" creationId="{929CBEF2-807A-45D2-87A4-C1852721682C}"/>
          </ac:spMkLst>
        </pc:spChg>
        <pc:picChg chg="add">
          <ac:chgData name="冨成 敬之" userId="961c3f21-2469-4f59-a077-541880a29e0e" providerId="ADAL" clId="{49AB3D84-D28B-48A9-A320-8C9E2621F899}" dt="2021-10-24T06:05:12.922" v="25" actId="22"/>
          <ac:picMkLst>
            <pc:docMk/>
            <pc:sldMk cId="172400938" sldId="271"/>
            <ac:picMk id="5" creationId="{52E0AE2C-B548-4667-9986-DF2A6E5539C0}"/>
          </ac:picMkLst>
        </pc:picChg>
      </pc:sldChg>
      <pc:sldChg chg="addSp delSp new mod">
        <pc:chgData name="冨成 敬之" userId="961c3f21-2469-4f59-a077-541880a29e0e" providerId="ADAL" clId="{49AB3D84-D28B-48A9-A320-8C9E2621F899}" dt="2021-10-24T06:05:47.559" v="28" actId="22"/>
        <pc:sldMkLst>
          <pc:docMk/>
          <pc:sldMk cId="261974977" sldId="272"/>
        </pc:sldMkLst>
        <pc:spChg chg="del">
          <ac:chgData name="冨成 敬之" userId="961c3f21-2469-4f59-a077-541880a29e0e" providerId="ADAL" clId="{49AB3D84-D28B-48A9-A320-8C9E2621F899}" dt="2021-10-24T06:05:47.234" v="27" actId="478"/>
          <ac:spMkLst>
            <pc:docMk/>
            <pc:sldMk cId="261974977" sldId="272"/>
            <ac:spMk id="2" creationId="{4B0AF19C-3573-439C-B256-8F48EF3A5F99}"/>
          </ac:spMkLst>
        </pc:spChg>
        <pc:spChg chg="del">
          <ac:chgData name="冨成 敬之" userId="961c3f21-2469-4f59-a077-541880a29e0e" providerId="ADAL" clId="{49AB3D84-D28B-48A9-A320-8C9E2621F899}" dt="2021-10-24T06:05:47.234" v="27" actId="478"/>
          <ac:spMkLst>
            <pc:docMk/>
            <pc:sldMk cId="261974977" sldId="272"/>
            <ac:spMk id="3" creationId="{EF2C795C-78DF-4784-9692-D896BEE44931}"/>
          </ac:spMkLst>
        </pc:spChg>
        <pc:picChg chg="add">
          <ac:chgData name="冨成 敬之" userId="961c3f21-2469-4f59-a077-541880a29e0e" providerId="ADAL" clId="{49AB3D84-D28B-48A9-A320-8C9E2621F899}" dt="2021-10-24T06:05:47.559" v="28" actId="22"/>
          <ac:picMkLst>
            <pc:docMk/>
            <pc:sldMk cId="261974977" sldId="272"/>
            <ac:picMk id="5" creationId="{DFDC76AD-21BD-4D8A-A684-B3E7545090F3}"/>
          </ac:picMkLst>
        </pc:picChg>
      </pc:sldChg>
      <pc:sldChg chg="addSp delSp modSp new mod">
        <pc:chgData name="冨成 敬之" userId="961c3f21-2469-4f59-a077-541880a29e0e" providerId="ADAL" clId="{49AB3D84-D28B-48A9-A320-8C9E2621F899}" dt="2021-10-24T06:30:18.175" v="37" actId="1076"/>
        <pc:sldMkLst>
          <pc:docMk/>
          <pc:sldMk cId="2025658124" sldId="273"/>
        </pc:sldMkLst>
        <pc:spChg chg="del">
          <ac:chgData name="冨成 敬之" userId="961c3f21-2469-4f59-a077-541880a29e0e" providerId="ADAL" clId="{49AB3D84-D28B-48A9-A320-8C9E2621F899}" dt="2021-10-24T06:23:43.018" v="30" actId="478"/>
          <ac:spMkLst>
            <pc:docMk/>
            <pc:sldMk cId="2025658124" sldId="273"/>
            <ac:spMk id="2" creationId="{54F3CDFE-0AAA-47DA-9DF4-BB33467659A6}"/>
          </ac:spMkLst>
        </pc:spChg>
        <pc:spChg chg="del">
          <ac:chgData name="冨成 敬之" userId="961c3f21-2469-4f59-a077-541880a29e0e" providerId="ADAL" clId="{49AB3D84-D28B-48A9-A320-8C9E2621F899}" dt="2021-10-24T06:23:43.018" v="30" actId="478"/>
          <ac:spMkLst>
            <pc:docMk/>
            <pc:sldMk cId="2025658124" sldId="273"/>
            <ac:spMk id="3" creationId="{EC604760-650C-49CF-84D6-BB04C9115EB4}"/>
          </ac:spMkLst>
        </pc:spChg>
        <pc:spChg chg="add mod">
          <ac:chgData name="冨成 敬之" userId="961c3f21-2469-4f59-a077-541880a29e0e" providerId="ADAL" clId="{49AB3D84-D28B-48A9-A320-8C9E2621F899}" dt="2021-10-24T06:30:18.175" v="37" actId="1076"/>
          <ac:spMkLst>
            <pc:docMk/>
            <pc:sldMk cId="2025658124" sldId="273"/>
            <ac:spMk id="10" creationId="{D2E4F8FD-2E06-4DD8-BBF4-1E1683C14D8F}"/>
          </ac:spMkLst>
        </pc:spChg>
        <pc:picChg chg="add del">
          <ac:chgData name="冨成 敬之" userId="961c3f21-2469-4f59-a077-541880a29e0e" providerId="ADAL" clId="{49AB3D84-D28B-48A9-A320-8C9E2621F899}" dt="2021-10-24T06:26:47.625" v="32" actId="478"/>
          <ac:picMkLst>
            <pc:docMk/>
            <pc:sldMk cId="2025658124" sldId="273"/>
            <ac:picMk id="5" creationId="{35AF5188-5C1E-4363-8347-80A865FCE28D}"/>
          </ac:picMkLst>
        </pc:picChg>
        <pc:picChg chg="add del">
          <ac:chgData name="冨成 敬之" userId="961c3f21-2469-4f59-a077-541880a29e0e" providerId="ADAL" clId="{49AB3D84-D28B-48A9-A320-8C9E2621F899}" dt="2021-10-24T06:30:10" v="34" actId="478"/>
          <ac:picMkLst>
            <pc:docMk/>
            <pc:sldMk cId="2025658124" sldId="273"/>
            <ac:picMk id="7" creationId="{8372C581-2CD1-49E9-B14C-2970AAE7A168}"/>
          </ac:picMkLst>
        </pc:picChg>
        <pc:picChg chg="add">
          <ac:chgData name="冨成 敬之" userId="961c3f21-2469-4f59-a077-541880a29e0e" providerId="ADAL" clId="{49AB3D84-D28B-48A9-A320-8C9E2621F899}" dt="2021-10-24T06:30:10.394" v="35" actId="22"/>
          <ac:picMkLst>
            <pc:docMk/>
            <pc:sldMk cId="2025658124" sldId="273"/>
            <ac:picMk id="9" creationId="{B7E5AF33-2996-467D-81CB-359D857D82CE}"/>
          </ac:picMkLst>
        </pc:picChg>
      </pc:sldChg>
      <pc:sldChg chg="addSp delSp new mod">
        <pc:chgData name="冨成 敬之" userId="961c3f21-2469-4f59-a077-541880a29e0e" providerId="ADAL" clId="{49AB3D84-D28B-48A9-A320-8C9E2621F899}" dt="2021-10-24T06:37:10.157" v="40" actId="22"/>
        <pc:sldMkLst>
          <pc:docMk/>
          <pc:sldMk cId="2704841824" sldId="274"/>
        </pc:sldMkLst>
        <pc:spChg chg="del">
          <ac:chgData name="冨成 敬之" userId="961c3f21-2469-4f59-a077-541880a29e0e" providerId="ADAL" clId="{49AB3D84-D28B-48A9-A320-8C9E2621F899}" dt="2021-10-24T06:37:09.842" v="39" actId="478"/>
          <ac:spMkLst>
            <pc:docMk/>
            <pc:sldMk cId="2704841824" sldId="274"/>
            <ac:spMk id="2" creationId="{36CC4466-B3EB-48E0-8F0B-E22D35150FC8}"/>
          </ac:spMkLst>
        </pc:spChg>
        <pc:spChg chg="del">
          <ac:chgData name="冨成 敬之" userId="961c3f21-2469-4f59-a077-541880a29e0e" providerId="ADAL" clId="{49AB3D84-D28B-48A9-A320-8C9E2621F899}" dt="2021-10-24T06:37:09.842" v="39" actId="478"/>
          <ac:spMkLst>
            <pc:docMk/>
            <pc:sldMk cId="2704841824" sldId="274"/>
            <ac:spMk id="3" creationId="{B272CA23-E743-4A6B-B62F-42B9D97CFE54}"/>
          </ac:spMkLst>
        </pc:spChg>
        <pc:picChg chg="add">
          <ac:chgData name="冨成 敬之" userId="961c3f21-2469-4f59-a077-541880a29e0e" providerId="ADAL" clId="{49AB3D84-D28B-48A9-A320-8C9E2621F899}" dt="2021-10-24T06:37:10.157" v="40" actId="22"/>
          <ac:picMkLst>
            <pc:docMk/>
            <pc:sldMk cId="2704841824" sldId="274"/>
            <ac:picMk id="5" creationId="{ECFB4AED-2433-4AC2-9BC8-48BC0B8BBD6F}"/>
          </ac:picMkLst>
        </pc:picChg>
      </pc:sldChg>
      <pc:sldChg chg="addSp delSp modSp new mod">
        <pc:chgData name="冨成 敬之" userId="961c3f21-2469-4f59-a077-541880a29e0e" providerId="ADAL" clId="{49AB3D84-D28B-48A9-A320-8C9E2621F899}" dt="2021-10-24T06:40:27.626" v="121" actId="122"/>
        <pc:sldMkLst>
          <pc:docMk/>
          <pc:sldMk cId="2603201735" sldId="275"/>
        </pc:sldMkLst>
        <pc:spChg chg="del">
          <ac:chgData name="冨成 敬之" userId="961c3f21-2469-4f59-a077-541880a29e0e" providerId="ADAL" clId="{49AB3D84-D28B-48A9-A320-8C9E2621F899}" dt="2021-10-24T06:39:50.003" v="42" actId="478"/>
          <ac:spMkLst>
            <pc:docMk/>
            <pc:sldMk cId="2603201735" sldId="275"/>
            <ac:spMk id="2" creationId="{B57CBFC6-D341-4F99-82D1-8A4F00DC04F7}"/>
          </ac:spMkLst>
        </pc:spChg>
        <pc:spChg chg="del">
          <ac:chgData name="冨成 敬之" userId="961c3f21-2469-4f59-a077-541880a29e0e" providerId="ADAL" clId="{49AB3D84-D28B-48A9-A320-8C9E2621F899}" dt="2021-10-24T06:39:50.003" v="42" actId="478"/>
          <ac:spMkLst>
            <pc:docMk/>
            <pc:sldMk cId="2603201735" sldId="275"/>
            <ac:spMk id="3" creationId="{DBF506BD-A8B4-4E82-8479-EBF25EF3FC26}"/>
          </ac:spMkLst>
        </pc:spChg>
        <pc:spChg chg="add mod">
          <ac:chgData name="冨成 敬之" userId="961c3f21-2469-4f59-a077-541880a29e0e" providerId="ADAL" clId="{49AB3D84-D28B-48A9-A320-8C9E2621F899}" dt="2021-10-24T06:40:27.626" v="121" actId="122"/>
          <ac:spMkLst>
            <pc:docMk/>
            <pc:sldMk cId="2603201735" sldId="275"/>
            <ac:spMk id="4" creationId="{4B05943A-5F6F-406C-8FFF-C8E494BDC102}"/>
          </ac:spMkLst>
        </pc:spChg>
      </pc:sldChg>
      <pc:sldChg chg="modSp add mod">
        <pc:chgData name="冨成 敬之" userId="961c3f21-2469-4f59-a077-541880a29e0e" providerId="ADAL" clId="{49AB3D84-D28B-48A9-A320-8C9E2621F899}" dt="2021-10-24T06:40:36.474" v="131" actId="20577"/>
        <pc:sldMkLst>
          <pc:docMk/>
          <pc:sldMk cId="4280122832" sldId="276"/>
        </pc:sldMkLst>
        <pc:spChg chg="mod">
          <ac:chgData name="冨成 敬之" userId="961c3f21-2469-4f59-a077-541880a29e0e" providerId="ADAL" clId="{49AB3D84-D28B-48A9-A320-8C9E2621F899}" dt="2021-10-24T06:40:36.474" v="131" actId="20577"/>
          <ac:spMkLst>
            <pc:docMk/>
            <pc:sldMk cId="4280122832" sldId="276"/>
            <ac:spMk id="4" creationId="{4B05943A-5F6F-406C-8FFF-C8E494BDC102}"/>
          </ac:spMkLst>
        </pc:spChg>
      </pc:sldChg>
      <pc:sldChg chg="modSp add mod">
        <pc:chgData name="冨成 敬之" userId="961c3f21-2469-4f59-a077-541880a29e0e" providerId="ADAL" clId="{49AB3D84-D28B-48A9-A320-8C9E2621F899}" dt="2021-10-24T06:40:44.387" v="144" actId="20577"/>
        <pc:sldMkLst>
          <pc:docMk/>
          <pc:sldMk cId="2531946425" sldId="277"/>
        </pc:sldMkLst>
        <pc:spChg chg="mod">
          <ac:chgData name="冨成 敬之" userId="961c3f21-2469-4f59-a077-541880a29e0e" providerId="ADAL" clId="{49AB3D84-D28B-48A9-A320-8C9E2621F899}" dt="2021-10-24T06:40:44.387" v="144" actId="20577"/>
          <ac:spMkLst>
            <pc:docMk/>
            <pc:sldMk cId="2531946425" sldId="277"/>
            <ac:spMk id="4" creationId="{4B05943A-5F6F-406C-8FFF-C8E494BDC102}"/>
          </ac:spMkLst>
        </pc:spChg>
      </pc:sldChg>
      <pc:sldChg chg="addSp delSp modSp new mod">
        <pc:chgData name="冨成 敬之" userId="961c3f21-2469-4f59-a077-541880a29e0e" providerId="ADAL" clId="{49AB3D84-D28B-48A9-A320-8C9E2621F899}" dt="2021-10-24T07:24:46.856" v="178" actId="14100"/>
        <pc:sldMkLst>
          <pc:docMk/>
          <pc:sldMk cId="4179979553" sldId="278"/>
        </pc:sldMkLst>
        <pc:spChg chg="del">
          <ac:chgData name="冨成 敬之" userId="961c3f21-2469-4f59-a077-541880a29e0e" providerId="ADAL" clId="{49AB3D84-D28B-48A9-A320-8C9E2621F899}" dt="2021-10-24T07:06:08.797" v="157" actId="478"/>
          <ac:spMkLst>
            <pc:docMk/>
            <pc:sldMk cId="4179979553" sldId="278"/>
            <ac:spMk id="2" creationId="{4E2F30C4-3CCD-4EDB-8FD6-8D8843D98FE5}"/>
          </ac:spMkLst>
        </pc:spChg>
        <pc:spChg chg="del">
          <ac:chgData name="冨成 敬之" userId="961c3f21-2469-4f59-a077-541880a29e0e" providerId="ADAL" clId="{49AB3D84-D28B-48A9-A320-8C9E2621F899}" dt="2021-10-24T07:06:08.797" v="157" actId="478"/>
          <ac:spMkLst>
            <pc:docMk/>
            <pc:sldMk cId="4179979553" sldId="278"/>
            <ac:spMk id="3" creationId="{6FB35A31-831E-4648-A8AD-E08F3EDDB9D9}"/>
          </ac:spMkLst>
        </pc:spChg>
        <pc:spChg chg="add del mod">
          <ac:chgData name="冨成 敬之" userId="961c3f21-2469-4f59-a077-541880a29e0e" providerId="ADAL" clId="{49AB3D84-D28B-48A9-A320-8C9E2621F899}" dt="2021-10-24T07:24:12.495" v="167" actId="478"/>
          <ac:spMkLst>
            <pc:docMk/>
            <pc:sldMk cId="4179979553" sldId="278"/>
            <ac:spMk id="4" creationId="{F0BF0BBC-409F-417E-BE9B-78214350ED06}"/>
          </ac:spMkLst>
        </pc:spChg>
        <pc:spChg chg="add mod">
          <ac:chgData name="冨成 敬之" userId="961c3f21-2469-4f59-a077-541880a29e0e" providerId="ADAL" clId="{49AB3D84-D28B-48A9-A320-8C9E2621F899}" dt="2021-10-24T07:24:46.856" v="178" actId="14100"/>
          <ac:spMkLst>
            <pc:docMk/>
            <pc:sldMk cId="4179979553" sldId="278"/>
            <ac:spMk id="7" creationId="{911B7DCE-260C-41FC-A449-4794E341014E}"/>
          </ac:spMkLst>
        </pc:spChg>
        <pc:picChg chg="add">
          <ac:chgData name="冨成 敬之" userId="961c3f21-2469-4f59-a077-541880a29e0e" providerId="ADAL" clId="{49AB3D84-D28B-48A9-A320-8C9E2621F899}" dt="2021-10-24T07:24:13.187" v="168" actId="22"/>
          <ac:picMkLst>
            <pc:docMk/>
            <pc:sldMk cId="4179979553" sldId="278"/>
            <ac:picMk id="6" creationId="{CC8F75A2-DA64-4585-9483-745DFF77C0F1}"/>
          </ac:picMkLst>
        </pc:picChg>
      </pc:sldChg>
      <pc:sldChg chg="addSp delSp modSp new mod">
        <pc:chgData name="冨成 敬之" userId="961c3f21-2469-4f59-a077-541880a29e0e" providerId="ADAL" clId="{49AB3D84-D28B-48A9-A320-8C9E2621F899}" dt="2021-10-24T07:28:56.971" v="243" actId="14100"/>
        <pc:sldMkLst>
          <pc:docMk/>
          <pc:sldMk cId="857752809" sldId="279"/>
        </pc:sldMkLst>
        <pc:spChg chg="del">
          <ac:chgData name="冨成 敬之" userId="961c3f21-2469-4f59-a077-541880a29e0e" providerId="ADAL" clId="{49AB3D84-D28B-48A9-A320-8C9E2621F899}" dt="2021-10-24T07:25:05.249" v="180" actId="478"/>
          <ac:spMkLst>
            <pc:docMk/>
            <pc:sldMk cId="857752809" sldId="279"/>
            <ac:spMk id="2" creationId="{B356E48A-0DE1-4ACE-A612-FDF22610EFDF}"/>
          </ac:spMkLst>
        </pc:spChg>
        <pc:spChg chg="del">
          <ac:chgData name="冨成 敬之" userId="961c3f21-2469-4f59-a077-541880a29e0e" providerId="ADAL" clId="{49AB3D84-D28B-48A9-A320-8C9E2621F899}" dt="2021-10-24T07:25:05.249" v="180" actId="478"/>
          <ac:spMkLst>
            <pc:docMk/>
            <pc:sldMk cId="857752809" sldId="279"/>
            <ac:spMk id="3" creationId="{88B866A6-03CF-4CE6-9D47-8BFB342BA51C}"/>
          </ac:spMkLst>
        </pc:spChg>
        <pc:spChg chg="add mod">
          <ac:chgData name="冨成 敬之" userId="961c3f21-2469-4f59-a077-541880a29e0e" providerId="ADAL" clId="{49AB3D84-D28B-48A9-A320-8C9E2621F899}" dt="2021-10-24T07:28:56.971" v="243" actId="14100"/>
          <ac:spMkLst>
            <pc:docMk/>
            <pc:sldMk cId="857752809" sldId="279"/>
            <ac:spMk id="5" creationId="{B5A2B209-9746-4BA1-A375-FD42E5CC6C49}"/>
          </ac:spMkLst>
        </pc:spChg>
        <pc:spChg chg="add del mod">
          <ac:chgData name="冨成 敬之" userId="961c3f21-2469-4f59-a077-541880a29e0e" providerId="ADAL" clId="{49AB3D84-D28B-48A9-A320-8C9E2621F899}" dt="2021-10-24T07:27:24.479" v="187" actId="22"/>
          <ac:spMkLst>
            <pc:docMk/>
            <pc:sldMk cId="857752809" sldId="279"/>
            <ac:spMk id="7" creationId="{16052DD2-B188-4060-BF9B-824DAD6113EA}"/>
          </ac:spMkLst>
        </pc:spChg>
        <pc:spChg chg="add mod">
          <ac:chgData name="冨成 敬之" userId="961c3f21-2469-4f59-a077-541880a29e0e" providerId="ADAL" clId="{49AB3D84-D28B-48A9-A320-8C9E2621F899}" dt="2021-10-24T07:28:50.830" v="241" actId="20577"/>
          <ac:spMkLst>
            <pc:docMk/>
            <pc:sldMk cId="857752809" sldId="279"/>
            <ac:spMk id="8" creationId="{B4F350BD-EC49-4CC1-B493-D6BECD1F8D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F33ED-C0B1-4736-AB41-B4F17399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E5B017-5B8B-4BAB-ADEE-000E5A5D3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FA398D-E8CD-46F7-8102-A6F3FDD8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C75C87-66E8-4FC5-A238-9B0AF3A81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731FDB-DF98-4605-88D4-56A643E8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46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16C80B-4EA4-4D7A-8C75-604A29B3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03EAE8-62C9-40D1-889A-5185A6A80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A55439-E78D-466B-9A97-25AE9DAE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08DFB5-37C6-4C6C-834F-10F6427C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6BA2DA-9132-4353-BEF2-5EEA0301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24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4569CF7-A4A2-4171-82C5-81528396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7D2287-4162-4259-BB86-874D41604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7C114DB-A912-46CE-A6BF-740ABE8C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0F34C7-8B45-446E-AB39-A739A3D77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77F160-1883-4602-BF79-9C7B47F5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91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15C465-198B-4295-9868-2644C3B9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AE41D7-6381-49FB-99E6-A9110F87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896944-E37A-49CC-A209-2F9421AA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84CA78-8FDF-4878-AC0A-37448A5B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73F340-EAFC-47AC-AC5C-9F9E8099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64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240C43-DD0E-4145-9F80-44CA31AFD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9A2149-6EFF-4FB9-96DD-D24EDE398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8FEB57-B47E-4366-AF42-21AA17E63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4B549B-3C3B-42D7-BDFB-01E9B163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343D7B-5606-499B-BBA2-26102E14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424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E5FFD0-659D-43E2-910C-6A870E13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E58FD4-5899-4FDF-BAE0-4E2FAE2EF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EDC96E-EEAB-4040-96F9-89C90288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58457A-07BB-456D-95ED-2911A237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1BCE153-8BE7-4659-A073-09837A07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E9495D-B8EB-4E3C-9E47-AA77062A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780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89AEDE-45A1-40D6-81E2-D08FDA14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F7B5C8-FB43-4F07-82B4-9A94CE5F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27A5E2-10EB-439E-9A53-FF7EE5FCF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EDF23E-CB53-4A3E-9986-9BC7A68D5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A0E72D-7220-4221-93A7-3A4914189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33E1514-95EC-4455-B82A-EA7C36A1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757C14A-73D8-4291-88DA-940AB8DF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76D69A-06F7-4117-88BB-411E2951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4212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C5595D-5784-431F-8850-92A4B241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DAB3140-4877-41EC-BEA2-6E7129A5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99C8D02-C092-4480-9354-1B539581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42ECE8-3B34-48F1-856C-BC2FB897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956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9ADB46A-FF76-4CD5-86DD-F3043DEF1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51A3EC0-569A-4A27-B3BB-5B6DB259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304871-D5B5-4007-888F-56E68D57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03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2799F1-F12E-4597-9817-A0E73442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69E83A-B7D6-4405-A605-A9E69B52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E52F5D-30AF-41B7-8E3F-5DE81A694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B781E5-28DE-44F8-A811-3C51E5F2D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40394B8-CA9C-4CF9-B849-BA91A7D8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6033F8-D23C-42EB-810E-AF82393A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19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3C07E-6834-460D-9CFC-23A6400D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4F612D-B781-4BB1-8568-74BFD23F0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40C65D6-CCA9-4ED9-91A5-0A5DEE077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8ADEE4-12CE-4478-95E9-4439B421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733930-B378-48DE-AD0F-EA35CD07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941C87-993E-4A19-A7B7-068C4E7C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8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4AC053-B40F-444C-B5B1-94D3CE04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70E307-CBD1-4E21-9372-C09D75E97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2C287F-2B2F-4779-A525-7CD6972BD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1192C-901B-4E31-948C-EA762B8D0D10}" type="datetimeFigureOut">
              <a:rPr kumimoji="1" lang="ja-JP" altLang="en-US" smtClean="0"/>
              <a:t>2021/10/24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F7B5DF-EDB8-4632-821E-2B996D78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A6C81E-FE2E-479D-96D9-CFFDF28AA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BA6F7-3745-4B17-B620-5C623665DB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01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penstreetmap.org/wiki/JA:How_to_map_a" TargetMode="External"/><Relationship Id="rId2" Type="http://schemas.openxmlformats.org/officeDocument/2006/relationships/hyperlink" Target="https://wiki.openstreetmap.org/wiki/Japan_tagg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openstreetmap.org/wiki/JA:Naming_sampl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5583A8A-C6CE-48B2-A0E9-6DCEC8D4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61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1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C73DD7-FFF0-4F7E-A090-94866C9FF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0C1C7C6-6A39-46F6-8790-E33E5D819B1A}"/>
              </a:ext>
            </a:extLst>
          </p:cNvPr>
          <p:cNvSpPr/>
          <p:nvPr/>
        </p:nvSpPr>
        <p:spPr>
          <a:xfrm>
            <a:off x="5619750" y="647700"/>
            <a:ext cx="1704975" cy="1371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6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ACF40FD-836E-4DDC-AB21-5B0BB0EA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"/>
            <a:ext cx="12192000" cy="660400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3DFFE0E-550B-43F7-BC0E-9DBDCD3908F7}"/>
              </a:ext>
            </a:extLst>
          </p:cNvPr>
          <p:cNvSpPr/>
          <p:nvPr/>
        </p:nvSpPr>
        <p:spPr>
          <a:xfrm>
            <a:off x="0" y="6296025"/>
            <a:ext cx="2486025" cy="266700"/>
          </a:xfrm>
          <a:prstGeom prst="roundRect">
            <a:avLst>
              <a:gd name="adj" fmla="val 82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B5701C9-F2BE-43FA-9A49-9A2B840E6746}"/>
              </a:ext>
            </a:extLst>
          </p:cNvPr>
          <p:cNvSpPr/>
          <p:nvPr/>
        </p:nvSpPr>
        <p:spPr>
          <a:xfrm>
            <a:off x="0" y="1724025"/>
            <a:ext cx="2486025" cy="4210050"/>
          </a:xfrm>
          <a:prstGeom prst="roundRect">
            <a:avLst>
              <a:gd name="adj" fmla="val 82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0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C8F75A2-DA64-4585-9483-745DFF77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11B7DCE-260C-41FC-A449-4794E341014E}"/>
              </a:ext>
            </a:extLst>
          </p:cNvPr>
          <p:cNvSpPr/>
          <p:nvPr/>
        </p:nvSpPr>
        <p:spPr>
          <a:xfrm>
            <a:off x="0" y="2133599"/>
            <a:ext cx="2486025" cy="2400301"/>
          </a:xfrm>
          <a:prstGeom prst="roundRect">
            <a:avLst>
              <a:gd name="adj" fmla="val 82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97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A2B209-9746-4BA1-A375-FD42E5CC6C49}"/>
              </a:ext>
            </a:extLst>
          </p:cNvPr>
          <p:cNvSpPr txBox="1"/>
          <p:nvPr/>
        </p:nvSpPr>
        <p:spPr>
          <a:xfrm>
            <a:off x="2409825" y="2644259"/>
            <a:ext cx="8258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>
                <a:hlinkClick r:id="rId2"/>
              </a:rPr>
              <a:t>https://wiki.openstreetmap.org/wiki/Japan_tagging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>
                <a:hlinkClick r:id="rId3"/>
              </a:rPr>
              <a:t>https://wiki.openstreetmap.org/wiki/JA:How_to_map_a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>
                <a:hlinkClick r:id="rId4"/>
              </a:rPr>
              <a:t>https://wiki.openstreetmap.org/wiki/JA:Naming_sample</a:t>
            </a:r>
            <a:endParaRPr lang="en-US" altLang="ja-JP" sz="2400" dirty="0"/>
          </a:p>
          <a:p>
            <a:endParaRPr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F350BD-EC49-4CC1-B493-D6BECD1F8D41}"/>
              </a:ext>
            </a:extLst>
          </p:cNvPr>
          <p:cNvSpPr txBox="1"/>
          <p:nvPr/>
        </p:nvSpPr>
        <p:spPr>
          <a:xfrm>
            <a:off x="0" y="11466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タグを付ける時の参考</a:t>
            </a:r>
          </a:p>
        </p:txBody>
      </p:sp>
    </p:spTree>
    <p:extLst>
      <p:ext uri="{BB962C8B-B14F-4D97-AF65-F5344CB8AC3E}">
        <p14:creationId xmlns:p14="http://schemas.microsoft.com/office/powerpoint/2010/main" val="857752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506C541-E7D4-42DB-B9B1-56B13B3D9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2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D31509D-7AFB-4A34-8344-879AF263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9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EF103AE-78C2-4C2E-AA25-045ADECA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05943A-5F6F-406C-8FFF-C8E494BDC102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 dirty="0"/>
              <a:t>道路</a:t>
            </a:r>
            <a:r>
              <a:rPr kumimoji="1" lang="ja-JP" altLang="en-US" sz="4800" dirty="0"/>
              <a:t>の登録</a:t>
            </a:r>
          </a:p>
        </p:txBody>
      </p:sp>
    </p:spTree>
    <p:extLst>
      <p:ext uri="{BB962C8B-B14F-4D97-AF65-F5344CB8AC3E}">
        <p14:creationId xmlns:p14="http://schemas.microsoft.com/office/powerpoint/2010/main" val="428012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7ECDCC-924D-49F5-8764-EB2DFA8B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BE32A00-22E5-48F5-A8F1-BAE641928FD0}"/>
              </a:ext>
            </a:extLst>
          </p:cNvPr>
          <p:cNvSpPr/>
          <p:nvPr/>
        </p:nvSpPr>
        <p:spPr>
          <a:xfrm>
            <a:off x="6496050" y="762000"/>
            <a:ext cx="1257300" cy="1162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9025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87E53A-75FA-4034-AAC4-403F8907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978A1C1-9A75-44D3-93F7-E45742DF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0"/>
            <a:ext cx="8067675" cy="68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2E0AE2C-B548-4667-9986-DF2A6E55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DC76AD-21BD-4D8A-A684-B3E75450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05943A-5F6F-406C-8FFF-C8E494BDC102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建物の登録</a:t>
            </a:r>
          </a:p>
        </p:txBody>
      </p:sp>
    </p:spTree>
    <p:extLst>
      <p:ext uri="{BB962C8B-B14F-4D97-AF65-F5344CB8AC3E}">
        <p14:creationId xmlns:p14="http://schemas.microsoft.com/office/powerpoint/2010/main" val="260320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7E5AF33-2996-467D-81CB-359D857D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2E4F8FD-2E06-4DD8-BBF4-1E1683C14D8F}"/>
              </a:ext>
            </a:extLst>
          </p:cNvPr>
          <p:cNvSpPr/>
          <p:nvPr/>
        </p:nvSpPr>
        <p:spPr>
          <a:xfrm>
            <a:off x="7115175" y="657225"/>
            <a:ext cx="1257300" cy="1162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65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FB4AED-2433-4AC2-9BC8-48BC0B8B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4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9F4DC36-EB04-479A-BA46-0D258AFF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61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9C8F4DE-33B8-442A-B333-65C30BA80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61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2B2A1B4-7DA2-4115-91EA-1C5A2D7E3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36" y="0"/>
            <a:ext cx="803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22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1FC719D-8A7B-40B6-8AFD-75ECDC66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6278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927A827-46A6-4E4F-A287-5CCC0503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86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AC6E11B-C623-4B32-B9F2-CE485F82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861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E23366D-0E26-493B-8DB2-E55C583E2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05943A-5F6F-406C-8FFF-C8E494BDC102}"/>
              </a:ext>
            </a:extLst>
          </p:cNvPr>
          <p:cNvSpPr txBox="1"/>
          <p:nvPr/>
        </p:nvSpPr>
        <p:spPr>
          <a:xfrm>
            <a:off x="0" y="30135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dirty="0"/>
              <a:t>施設の登録</a:t>
            </a:r>
          </a:p>
        </p:txBody>
      </p:sp>
    </p:spTree>
    <p:extLst>
      <p:ext uri="{BB962C8B-B14F-4D97-AF65-F5344CB8AC3E}">
        <p14:creationId xmlns:p14="http://schemas.microsoft.com/office/powerpoint/2010/main" val="253194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62</Words>
  <Application>Microsoft Office PowerPoint</Application>
  <PresentationFormat>ワイド画面</PresentationFormat>
  <Paragraphs>9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冨成 敬之</dc:creator>
  <cp:lastModifiedBy>冨成 敬之</cp:lastModifiedBy>
  <cp:revision>1</cp:revision>
  <dcterms:created xsi:type="dcterms:W3CDTF">2021-10-24T02:41:12Z</dcterms:created>
  <dcterms:modified xsi:type="dcterms:W3CDTF">2021-10-24T07:28:57Z</dcterms:modified>
</cp:coreProperties>
</file>